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75"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9" autoAdjust="0"/>
    <p:restoredTop sz="94660"/>
  </p:normalViewPr>
  <p:slideViewPr>
    <p:cSldViewPr snapToGrid="0">
      <p:cViewPr varScale="1">
        <p:scale>
          <a:sx n="90" d="100"/>
          <a:sy n="90" d="100"/>
        </p:scale>
        <p:origin x="90"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27880B-C096-41A2-BC2E-0CC571E5887E}" type="datetimeFigureOut">
              <a:rPr kumimoji="1" lang="ja-JP" altLang="en-US" smtClean="0"/>
              <a:t>2023/10/23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8D6142-98FA-4F63-97F8-874E86EC5069}" type="slidenum">
              <a:rPr kumimoji="1" lang="ja-JP" altLang="en-US" smtClean="0"/>
              <a:t>‹#›</a:t>
            </a:fld>
            <a:endParaRPr kumimoji="1" lang="ja-JP" altLang="en-US"/>
          </a:p>
        </p:txBody>
      </p:sp>
    </p:spTree>
    <p:extLst>
      <p:ext uri="{BB962C8B-B14F-4D97-AF65-F5344CB8AC3E}">
        <p14:creationId xmlns:p14="http://schemas.microsoft.com/office/powerpoint/2010/main" val="28218934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a:spLocks noGrp="1" noRot="1" noChangeAspect="1"/>
          </p:cNvSpPr>
          <p:nvPr>
            <p:ph type="sldImg"/>
          </p:nvPr>
        </p:nvSpPr>
        <p:spPr>
          <a:prstGeom prst="rect">
            <a:avLst/>
          </a:prstGeom>
        </p:spPr>
        <p:txBody>
          <a:bodyPr/>
          <a:lstStyle/>
          <a:p>
            <a:endParaRPr/>
          </a:p>
        </p:txBody>
      </p:sp>
      <p:sp>
        <p:nvSpPr>
          <p:cNvPr id="170" name="Shape 170"/>
          <p:cNvSpPr>
            <a:spLocks noGrp="1"/>
          </p:cNvSpPr>
          <p:nvPr>
            <p:ph type="body" sz="quarter" idx="1"/>
          </p:nvPr>
        </p:nvSpPr>
        <p:spPr>
          <a:prstGeom prst="rect">
            <a:avLst/>
          </a:prstGeom>
        </p:spPr>
        <p:txBody>
          <a:bodyPr/>
          <a:lstStyle/>
          <a:p>
            <a:r>
              <a:t>指わっかテストとはふくらはぎの一番太いところを指で囲むことで、自分の筋肉量が把握できる簡易型チェック方法です。</a:t>
            </a:r>
          </a:p>
          <a:p>
            <a:r>
              <a:t>親指、人差し指が離れていれば離れているほど、筋肉があり</a:t>
            </a:r>
          </a:p>
          <a:p>
            <a:r>
              <a:t>離れていれば離れているほど筋肉量は少ないということになりますので、サルコペニアの可能性が高いということになります。</a:t>
            </a:r>
          </a:p>
          <a:p>
            <a:endParaRPr/>
          </a:p>
          <a:p>
            <a:r>
              <a:t>一度みなさんやってみましょう！！</a:t>
            </a:r>
          </a:p>
        </p:txBody>
      </p:sp>
    </p:spTree>
    <p:extLst>
      <p:ext uri="{BB962C8B-B14F-4D97-AF65-F5344CB8AC3E}">
        <p14:creationId xmlns:p14="http://schemas.microsoft.com/office/powerpoint/2010/main" val="329430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892969" y="1151930"/>
            <a:ext cx="7358063" cy="2321719"/>
          </a:xfrm>
          <a:prstGeom prst="rect">
            <a:avLst/>
          </a:prstGeom>
        </p:spPr>
        <p:txBody>
          <a:bodyPr anchor="b"/>
          <a:lstStyle/>
          <a:p>
            <a:r>
              <a:t>タイトルテキスト</a:t>
            </a:r>
          </a:p>
        </p:txBody>
      </p:sp>
      <p:sp>
        <p:nvSpPr>
          <p:cNvPr id="12" name="本文レベル1…"/>
          <p:cNvSpPr txBox="1">
            <a:spLocks noGrp="1"/>
          </p:cNvSpPr>
          <p:nvPr>
            <p:ph type="body" sz="quarter" idx="1"/>
          </p:nvPr>
        </p:nvSpPr>
        <p:spPr>
          <a:xfrm>
            <a:off x="892969" y="3545086"/>
            <a:ext cx="7358063" cy="794742"/>
          </a:xfrm>
          <a:prstGeom prst="rect">
            <a:avLst/>
          </a:prstGeom>
        </p:spPr>
        <p:txBody>
          <a:bodyPr anchor="t"/>
          <a:lstStyle>
            <a:lvl1pPr marL="0" indent="0" algn="ctr">
              <a:spcBef>
                <a:spcPts val="0"/>
              </a:spcBef>
              <a:buSzTx/>
              <a:buNone/>
              <a:defRPr sz="2601"/>
            </a:lvl1pPr>
            <a:lvl2pPr marL="0" indent="0" algn="ctr">
              <a:spcBef>
                <a:spcPts val="0"/>
              </a:spcBef>
              <a:buSzTx/>
              <a:buNone/>
              <a:defRPr sz="2601"/>
            </a:lvl2pPr>
            <a:lvl3pPr marL="0" indent="0" algn="ctr">
              <a:spcBef>
                <a:spcPts val="0"/>
              </a:spcBef>
              <a:buSzTx/>
              <a:buNone/>
              <a:defRPr sz="2601"/>
            </a:lvl3pPr>
            <a:lvl4pPr marL="0" indent="0" algn="ctr">
              <a:spcBef>
                <a:spcPts val="0"/>
              </a:spcBef>
              <a:buSzTx/>
              <a:buNone/>
              <a:defRPr sz="2601"/>
            </a:lvl4pPr>
            <a:lvl5pPr marL="0" indent="0" algn="ctr">
              <a:spcBef>
                <a:spcPts val="0"/>
              </a:spcBef>
              <a:buSzTx/>
              <a:buNone/>
              <a:defRPr sz="2601"/>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extLst>
      <p:ext uri="{BB962C8B-B14F-4D97-AF65-F5344CB8AC3E}">
        <p14:creationId xmlns:p14="http://schemas.microsoft.com/office/powerpoint/2010/main" val="2650730997"/>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2969" y="4473773"/>
            <a:ext cx="7358063" cy="362215"/>
          </a:xfrm>
          <a:prstGeom prst="rect">
            <a:avLst/>
          </a:prstGeom>
        </p:spPr>
        <p:txBody>
          <a:bodyPr anchor="t">
            <a:spAutoFit/>
          </a:bodyPr>
          <a:lstStyle>
            <a:lvl1pPr marL="0" indent="0" algn="ctr">
              <a:spcBef>
                <a:spcPts val="0"/>
              </a:spcBef>
              <a:buSzTx/>
              <a:buNone/>
              <a:defRPr sz="1687"/>
            </a:lvl1pPr>
          </a:lstStyle>
          <a:p>
            <a:r>
              <a:t>–Johnny Appleseed</a:t>
            </a:r>
          </a:p>
        </p:txBody>
      </p:sp>
      <p:sp>
        <p:nvSpPr>
          <p:cNvPr id="94" name="“ここに引用を入力してください。”"/>
          <p:cNvSpPr txBox="1">
            <a:spLocks noGrp="1"/>
          </p:cNvSpPr>
          <p:nvPr>
            <p:ph type="body" sz="quarter" idx="22"/>
          </p:nvPr>
        </p:nvSpPr>
        <p:spPr>
          <a:xfrm>
            <a:off x="892969" y="2979431"/>
            <a:ext cx="7358063" cy="470513"/>
          </a:xfrm>
          <a:prstGeom prst="rect">
            <a:avLst/>
          </a:prstGeom>
        </p:spPr>
        <p:txBody>
          <a:bodyPr>
            <a:spAutoFit/>
          </a:bodyPr>
          <a:lstStyle>
            <a:lvl1pPr marL="0" indent="0" algn="ctr">
              <a:spcBef>
                <a:spcPts val="0"/>
              </a:spcBef>
              <a:buSzTx/>
              <a:buNone/>
              <a:defRPr sz="2391"/>
            </a:lvl1pPr>
          </a:lstStyle>
          <a:p>
            <a:r>
              <a:t>“ここに引用を入力してください。”</a:t>
            </a:r>
          </a:p>
        </p:txBody>
      </p:sp>
      <p:sp>
        <p:nvSpPr>
          <p:cNvPr id="9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834028198"/>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02" name="草が生えた砂丘から見たビーチと海"/>
          <p:cNvSpPr>
            <a:spLocks noGrp="1"/>
          </p:cNvSpPr>
          <p:nvPr>
            <p:ph type="pic" idx="21"/>
          </p:nvPr>
        </p:nvSpPr>
        <p:spPr>
          <a:xfrm>
            <a:off x="-919758" y="-35719"/>
            <a:ext cx="10394156" cy="6929438"/>
          </a:xfrm>
          <a:prstGeom prst="rect">
            <a:avLst/>
          </a:prstGeom>
        </p:spPr>
        <p:txBody>
          <a:bodyPr lIns="91439" tIns="45719" rIns="91439" bIns="45719" anchor="t">
            <a:noAutofit/>
          </a:bodyPr>
          <a:lstStyle/>
          <a:p>
            <a:endParaRPr/>
          </a:p>
        </p:txBody>
      </p:sp>
      <p:sp>
        <p:nvSpPr>
          <p:cNvPr id="10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31831039"/>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1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23858891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画像（横長）">
    <p:spTree>
      <p:nvGrpSpPr>
        <p:cNvPr id="1" name=""/>
        <p:cNvGrpSpPr/>
        <p:nvPr/>
      </p:nvGrpSpPr>
      <p:grpSpPr>
        <a:xfrm>
          <a:off x="0" y="0"/>
          <a:ext cx="0" cy="0"/>
          <a:chOff x="0" y="0"/>
          <a:chExt cx="0" cy="0"/>
        </a:xfrm>
      </p:grpSpPr>
      <p:sp>
        <p:nvSpPr>
          <p:cNvPr id="20" name="草が生えた砂丘から見たビーチと海"/>
          <p:cNvSpPr>
            <a:spLocks noGrp="1"/>
          </p:cNvSpPr>
          <p:nvPr>
            <p:ph type="pic" idx="21"/>
          </p:nvPr>
        </p:nvSpPr>
        <p:spPr>
          <a:xfrm>
            <a:off x="1143000" y="263426"/>
            <a:ext cx="6858000" cy="4572000"/>
          </a:xfrm>
          <a:prstGeom prst="rect">
            <a:avLst/>
          </a:prstGeom>
        </p:spPr>
        <p:txBody>
          <a:bodyPr lIns="91439" tIns="45719" rIns="91439" bIns="45719" anchor="t">
            <a:noAutofit/>
          </a:bodyPr>
          <a:lstStyle/>
          <a:p>
            <a:endParaRPr/>
          </a:p>
        </p:txBody>
      </p:sp>
      <p:sp>
        <p:nvSpPr>
          <p:cNvPr id="21" name="タイトルテキスト"/>
          <p:cNvSpPr txBox="1">
            <a:spLocks noGrp="1"/>
          </p:cNvSpPr>
          <p:nvPr>
            <p:ph type="title"/>
          </p:nvPr>
        </p:nvSpPr>
        <p:spPr>
          <a:xfrm>
            <a:off x="892969" y="4723805"/>
            <a:ext cx="7358063" cy="1000125"/>
          </a:xfrm>
          <a:prstGeom prst="rect">
            <a:avLst/>
          </a:prstGeom>
        </p:spPr>
        <p:txBody>
          <a:bodyPr anchor="b"/>
          <a:lstStyle/>
          <a:p>
            <a:r>
              <a:t>タイトルテキスト</a:t>
            </a:r>
          </a:p>
        </p:txBody>
      </p:sp>
      <p:sp>
        <p:nvSpPr>
          <p:cNvPr id="22" name="本文レベル1…"/>
          <p:cNvSpPr txBox="1">
            <a:spLocks noGrp="1"/>
          </p:cNvSpPr>
          <p:nvPr>
            <p:ph type="body" sz="quarter" idx="1"/>
          </p:nvPr>
        </p:nvSpPr>
        <p:spPr>
          <a:xfrm>
            <a:off x="892969" y="5732859"/>
            <a:ext cx="7358063" cy="794742"/>
          </a:xfrm>
          <a:prstGeom prst="rect">
            <a:avLst/>
          </a:prstGeom>
        </p:spPr>
        <p:txBody>
          <a:bodyPr anchor="t"/>
          <a:lstStyle>
            <a:lvl1pPr marL="0" indent="0" algn="ctr">
              <a:spcBef>
                <a:spcPts val="0"/>
              </a:spcBef>
              <a:buSzTx/>
              <a:buNone/>
              <a:defRPr sz="2601"/>
            </a:lvl1pPr>
            <a:lvl2pPr marL="0" indent="0" algn="ctr">
              <a:spcBef>
                <a:spcPts val="0"/>
              </a:spcBef>
              <a:buSzTx/>
              <a:buNone/>
              <a:defRPr sz="2601"/>
            </a:lvl2pPr>
            <a:lvl3pPr marL="0" indent="0" algn="ctr">
              <a:spcBef>
                <a:spcPts val="0"/>
              </a:spcBef>
              <a:buSzTx/>
              <a:buNone/>
              <a:defRPr sz="2601"/>
            </a:lvl3pPr>
            <a:lvl4pPr marL="0" indent="0" algn="ctr">
              <a:spcBef>
                <a:spcPts val="0"/>
              </a:spcBef>
              <a:buSzTx/>
              <a:buNone/>
              <a:defRPr sz="2601"/>
            </a:lvl4pPr>
            <a:lvl5pPr marL="0" indent="0" algn="ctr">
              <a:spcBef>
                <a:spcPts val="0"/>
              </a:spcBef>
              <a:buSzTx/>
              <a:buNone/>
              <a:defRPr sz="2601"/>
            </a:lvl5pPr>
          </a:lstStyle>
          <a:p>
            <a:r>
              <a:t>本文レベル1</a:t>
            </a:r>
          </a:p>
          <a:p>
            <a:pPr lvl="1"/>
            <a:r>
              <a:t>本文レベル2</a:t>
            </a:r>
          </a:p>
          <a:p>
            <a:pPr lvl="2"/>
            <a:r>
              <a:t>本文レベル3</a:t>
            </a:r>
          </a:p>
          <a:p>
            <a:pPr lvl="3"/>
            <a:r>
              <a:t>本文レベル4</a:t>
            </a:r>
          </a:p>
          <a:p>
            <a:pPr lvl="4"/>
            <a:r>
              <a:t>本文レベル5</a:t>
            </a:r>
          </a:p>
        </p:txBody>
      </p:sp>
      <p:sp>
        <p:nvSpPr>
          <p:cNvPr id="2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3958660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0" name="タイトルテキスト"/>
          <p:cNvSpPr txBox="1">
            <a:spLocks noGrp="1"/>
          </p:cNvSpPr>
          <p:nvPr>
            <p:ph type="title"/>
          </p:nvPr>
        </p:nvSpPr>
        <p:spPr>
          <a:xfrm>
            <a:off x="892969" y="2268141"/>
            <a:ext cx="7358063" cy="2321719"/>
          </a:xfrm>
          <a:prstGeom prst="rect">
            <a:avLst/>
          </a:prstGeom>
        </p:spPr>
        <p:txBody>
          <a:bodyPr/>
          <a:lstStyle/>
          <a:p>
            <a:r>
              <a:t>タイトルテキスト</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27450215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38" name="前景に短いフェンスがあるビーチの上を低空飛行しているサギ"/>
          <p:cNvSpPr>
            <a:spLocks noGrp="1"/>
          </p:cNvSpPr>
          <p:nvPr>
            <p:ph type="pic" idx="21"/>
          </p:nvPr>
        </p:nvSpPr>
        <p:spPr>
          <a:xfrm>
            <a:off x="4482703" y="446484"/>
            <a:ext cx="5777508" cy="5777508"/>
          </a:xfrm>
          <a:prstGeom prst="rect">
            <a:avLst/>
          </a:prstGeom>
        </p:spPr>
        <p:txBody>
          <a:bodyPr lIns="91439" tIns="45719" rIns="91439" bIns="45719" anchor="t">
            <a:noAutofit/>
          </a:bodyPr>
          <a:lstStyle/>
          <a:p>
            <a:endParaRPr/>
          </a:p>
        </p:txBody>
      </p:sp>
      <p:sp>
        <p:nvSpPr>
          <p:cNvPr id="39" name="タイトルテキスト"/>
          <p:cNvSpPr txBox="1">
            <a:spLocks noGrp="1"/>
          </p:cNvSpPr>
          <p:nvPr>
            <p:ph type="title"/>
          </p:nvPr>
        </p:nvSpPr>
        <p:spPr>
          <a:xfrm>
            <a:off x="669726" y="446484"/>
            <a:ext cx="3750469" cy="2803922"/>
          </a:xfrm>
          <a:prstGeom prst="rect">
            <a:avLst/>
          </a:prstGeom>
        </p:spPr>
        <p:txBody>
          <a:bodyPr anchor="b"/>
          <a:lstStyle>
            <a:lvl1pPr>
              <a:defRPr sz="4219"/>
            </a:lvl1pPr>
          </a:lstStyle>
          <a:p>
            <a:r>
              <a:t>タイトルテキスト</a:t>
            </a:r>
          </a:p>
        </p:txBody>
      </p:sp>
      <p:sp>
        <p:nvSpPr>
          <p:cNvPr id="40" name="本文レベル1…"/>
          <p:cNvSpPr txBox="1">
            <a:spLocks noGrp="1"/>
          </p:cNvSpPr>
          <p:nvPr>
            <p:ph type="body" sz="quarter" idx="1"/>
          </p:nvPr>
        </p:nvSpPr>
        <p:spPr>
          <a:xfrm>
            <a:off x="669726" y="3321844"/>
            <a:ext cx="3750469" cy="2893219"/>
          </a:xfrm>
          <a:prstGeom prst="rect">
            <a:avLst/>
          </a:prstGeom>
        </p:spPr>
        <p:txBody>
          <a:bodyPr anchor="t"/>
          <a:lstStyle>
            <a:lvl1pPr marL="0" indent="0" algn="ctr">
              <a:spcBef>
                <a:spcPts val="0"/>
              </a:spcBef>
              <a:buSzTx/>
              <a:buNone/>
              <a:defRPr sz="2601"/>
            </a:lvl1pPr>
            <a:lvl2pPr marL="0" indent="0" algn="ctr">
              <a:spcBef>
                <a:spcPts val="0"/>
              </a:spcBef>
              <a:buSzTx/>
              <a:buNone/>
              <a:defRPr sz="2601"/>
            </a:lvl2pPr>
            <a:lvl3pPr marL="0" indent="0" algn="ctr">
              <a:spcBef>
                <a:spcPts val="0"/>
              </a:spcBef>
              <a:buSzTx/>
              <a:buNone/>
              <a:defRPr sz="2601"/>
            </a:lvl3pPr>
            <a:lvl4pPr marL="0" indent="0" algn="ctr">
              <a:spcBef>
                <a:spcPts val="0"/>
              </a:spcBef>
              <a:buSzTx/>
              <a:buNone/>
              <a:defRPr sz="2601"/>
            </a:lvl4pPr>
            <a:lvl5pPr marL="0" indent="0" algn="ctr">
              <a:spcBef>
                <a:spcPts val="0"/>
              </a:spcBef>
              <a:buSzTx/>
              <a:buNone/>
              <a:defRPr sz="2601"/>
            </a:lvl5pPr>
          </a:lstStyle>
          <a:p>
            <a:r>
              <a:t>本文レベル1</a:t>
            </a:r>
          </a:p>
          <a:p>
            <a:pPr lvl="1"/>
            <a:r>
              <a:t>本文レベル2</a:t>
            </a:r>
          </a:p>
          <a:p>
            <a:pPr lvl="2"/>
            <a:r>
              <a:t>本文レベル3</a:t>
            </a:r>
          </a:p>
          <a:p>
            <a:pPr lvl="3"/>
            <a:r>
              <a:t>本文レベル4</a:t>
            </a:r>
          </a:p>
          <a:p>
            <a:pPr lvl="4"/>
            <a:r>
              <a:t>本文レベル5</a:t>
            </a:r>
          </a:p>
        </p:txBody>
      </p:sp>
      <p:sp>
        <p:nvSpPr>
          <p:cNvPr id="4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175049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48" name="タイトルテキスト"/>
          <p:cNvSpPr txBox="1">
            <a:spLocks noGrp="1"/>
          </p:cNvSpPr>
          <p:nvPr>
            <p:ph type="title"/>
          </p:nvPr>
        </p:nvSpPr>
        <p:spPr>
          <a:prstGeom prst="rect">
            <a:avLst/>
          </a:prstGeom>
        </p:spPr>
        <p:txBody>
          <a:bodyPr/>
          <a:lstStyle/>
          <a:p>
            <a:r>
              <a:t>タイトルテキスト</a:t>
            </a:r>
          </a:p>
        </p:txBody>
      </p:sp>
      <p:sp>
        <p:nvSpPr>
          <p:cNvPr id="4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02088678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56" name="タイトルテキスト"/>
          <p:cNvSpPr txBox="1">
            <a:spLocks noGrp="1"/>
          </p:cNvSpPr>
          <p:nvPr>
            <p:ph type="title"/>
          </p:nvPr>
        </p:nvSpPr>
        <p:spPr>
          <a:prstGeom prst="rect">
            <a:avLst/>
          </a:prstGeom>
        </p:spPr>
        <p:txBody>
          <a:bodyPr/>
          <a:lstStyle/>
          <a:p>
            <a:r>
              <a:t>タイトルテキスト</a:t>
            </a:r>
          </a:p>
        </p:txBody>
      </p:sp>
      <p:sp>
        <p:nvSpPr>
          <p:cNvPr id="57"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97978638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5" name="2つの丘に挟まれた、海に続く砂の小道"/>
          <p:cNvSpPr>
            <a:spLocks noGrp="1"/>
          </p:cNvSpPr>
          <p:nvPr>
            <p:ph type="pic" idx="21"/>
          </p:nvPr>
        </p:nvSpPr>
        <p:spPr>
          <a:xfrm>
            <a:off x="2678906" y="1821656"/>
            <a:ext cx="6630293" cy="4420195"/>
          </a:xfrm>
          <a:prstGeom prst="rect">
            <a:avLst/>
          </a:prstGeom>
        </p:spPr>
        <p:txBody>
          <a:bodyPr lIns="91439" tIns="45719" rIns="91439" bIns="45719" anchor="t">
            <a:noAutofit/>
          </a:bodyPr>
          <a:lstStyle/>
          <a:p>
            <a:endParaRPr/>
          </a:p>
        </p:txBody>
      </p:sp>
      <p:sp>
        <p:nvSpPr>
          <p:cNvPr id="66" name="タイトルテキスト"/>
          <p:cNvSpPr txBox="1">
            <a:spLocks noGrp="1"/>
          </p:cNvSpPr>
          <p:nvPr>
            <p:ph type="title"/>
          </p:nvPr>
        </p:nvSpPr>
        <p:spPr>
          <a:prstGeom prst="rect">
            <a:avLst/>
          </a:prstGeom>
        </p:spPr>
        <p:txBody>
          <a:bodyPr/>
          <a:lstStyle/>
          <a:p>
            <a:r>
              <a:t>タイトルテキスト</a:t>
            </a:r>
          </a:p>
        </p:txBody>
      </p:sp>
      <p:sp>
        <p:nvSpPr>
          <p:cNvPr id="67" name="本文レベル1…"/>
          <p:cNvSpPr txBox="1">
            <a:spLocks noGrp="1"/>
          </p:cNvSpPr>
          <p:nvPr>
            <p:ph type="body" sz="half" idx="1"/>
          </p:nvPr>
        </p:nvSpPr>
        <p:spPr>
          <a:xfrm>
            <a:off x="669726" y="1821656"/>
            <a:ext cx="3750469" cy="4420195"/>
          </a:xfrm>
          <a:prstGeom prst="rect">
            <a:avLst/>
          </a:prstGeom>
        </p:spPr>
        <p:txBody>
          <a:bodyPr/>
          <a:lstStyle>
            <a:lvl1pPr marL="241093" indent="-241093">
              <a:spcBef>
                <a:spcPts val="2250"/>
              </a:spcBef>
              <a:defRPr sz="1969"/>
            </a:lvl1pPr>
            <a:lvl2pPr marL="482186" indent="-241093">
              <a:spcBef>
                <a:spcPts val="2250"/>
              </a:spcBef>
              <a:defRPr sz="1969"/>
            </a:lvl2pPr>
            <a:lvl3pPr marL="723279" indent="-241093">
              <a:spcBef>
                <a:spcPts val="2250"/>
              </a:spcBef>
              <a:defRPr sz="1969"/>
            </a:lvl3pPr>
            <a:lvl4pPr marL="964372" indent="-241093">
              <a:spcBef>
                <a:spcPts val="2250"/>
              </a:spcBef>
              <a:defRPr sz="1969"/>
            </a:lvl4pPr>
            <a:lvl5pPr marL="1205465" indent="-241093">
              <a:spcBef>
                <a:spcPts val="2250"/>
              </a:spcBef>
              <a:defRPr sz="1969"/>
            </a:lvl5pPr>
          </a:lstStyle>
          <a:p>
            <a:r>
              <a:t>本文レベル1</a:t>
            </a:r>
          </a:p>
          <a:p>
            <a:pPr lvl="1"/>
            <a:r>
              <a:t>本文レベル2</a:t>
            </a:r>
          </a:p>
          <a:p>
            <a:pPr lvl="2"/>
            <a:r>
              <a:t>本文レベル3</a:t>
            </a:r>
          </a:p>
          <a:p>
            <a:pPr lvl="3"/>
            <a:r>
              <a:t>本文レベル4</a:t>
            </a:r>
          </a:p>
          <a:p>
            <a:pPr lvl="4"/>
            <a:r>
              <a:t>本文レベル5</a:t>
            </a:r>
          </a:p>
        </p:txBody>
      </p:sp>
      <p:sp>
        <p:nvSpPr>
          <p:cNvPr id="68" name="スライド番号"/>
          <p:cNvSpPr txBox="1">
            <a:spLocks noGrp="1"/>
          </p:cNvSpPr>
          <p:nvPr>
            <p:ph type="sldNum" sz="quarter" idx="2"/>
          </p:nvPr>
        </p:nvSpPr>
        <p:spPr>
          <a:xfrm>
            <a:off x="4435566" y="6536531"/>
            <a:ext cx="270908" cy="275717"/>
          </a:xfrm>
          <a:prstGeom prst="rect">
            <a:avLst/>
          </a:prstGeom>
        </p:spPr>
        <p:txBody>
          <a:bodyPr/>
          <a:lstStyle>
            <a:lvl1pPr>
              <a:defRPr>
                <a:latin typeface="+mn-lt"/>
                <a:ea typeface="+mn-ea"/>
                <a:cs typeface="+mn-cs"/>
                <a:sym typeface="ヒラギノ角ゴ ProN W3"/>
              </a:defRPr>
            </a:lvl1pPr>
          </a:lstStyle>
          <a:p>
            <a:fld id="{86CB4B4D-7CA3-9044-876B-883B54F8677D}" type="slidenum">
              <a:t>‹#›</a:t>
            </a:fld>
            <a:endParaRPr/>
          </a:p>
        </p:txBody>
      </p:sp>
    </p:spTree>
    <p:extLst>
      <p:ext uri="{BB962C8B-B14F-4D97-AF65-F5344CB8AC3E}">
        <p14:creationId xmlns:p14="http://schemas.microsoft.com/office/powerpoint/2010/main" val="782234819"/>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75" name="本文レベル1…"/>
          <p:cNvSpPr txBox="1">
            <a:spLocks noGrp="1"/>
          </p:cNvSpPr>
          <p:nvPr>
            <p:ph type="body" idx="1"/>
          </p:nvPr>
        </p:nvSpPr>
        <p:spPr>
          <a:xfrm>
            <a:off x="669727" y="892969"/>
            <a:ext cx="7804547" cy="5072063"/>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7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83934920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83" name="2つの丘に挟まれた、海に続く砂の小道"/>
          <p:cNvSpPr>
            <a:spLocks noGrp="1"/>
          </p:cNvSpPr>
          <p:nvPr>
            <p:ph type="pic" sz="quarter" idx="21"/>
          </p:nvPr>
        </p:nvSpPr>
        <p:spPr>
          <a:xfrm>
            <a:off x="4609951" y="3580805"/>
            <a:ext cx="3978176" cy="2652117"/>
          </a:xfrm>
          <a:prstGeom prst="rect">
            <a:avLst/>
          </a:prstGeom>
        </p:spPr>
        <p:txBody>
          <a:bodyPr lIns="91439" tIns="45719" rIns="91439" bIns="45719" anchor="t">
            <a:noAutofit/>
          </a:bodyPr>
          <a:lstStyle/>
          <a:p>
            <a:endParaRPr/>
          </a:p>
        </p:txBody>
      </p:sp>
      <p:sp>
        <p:nvSpPr>
          <p:cNvPr id="84" name="前景に短いフェンスがあるビーチの上を低空飛行しているサギ"/>
          <p:cNvSpPr>
            <a:spLocks noGrp="1"/>
          </p:cNvSpPr>
          <p:nvPr>
            <p:ph type="pic" sz="half" idx="22"/>
          </p:nvPr>
        </p:nvSpPr>
        <p:spPr>
          <a:xfrm>
            <a:off x="4723805" y="526851"/>
            <a:ext cx="3750469" cy="3750469"/>
          </a:xfrm>
          <a:prstGeom prst="rect">
            <a:avLst/>
          </a:prstGeom>
        </p:spPr>
        <p:txBody>
          <a:bodyPr lIns="91439" tIns="45719" rIns="91439" bIns="45719" anchor="t">
            <a:noAutofit/>
          </a:bodyPr>
          <a:lstStyle/>
          <a:p>
            <a:endParaRPr/>
          </a:p>
        </p:txBody>
      </p:sp>
      <p:sp>
        <p:nvSpPr>
          <p:cNvPr id="85" name="草が生えた砂丘から見たビーチと海"/>
          <p:cNvSpPr>
            <a:spLocks noGrp="1"/>
          </p:cNvSpPr>
          <p:nvPr>
            <p:ph type="pic" idx="23"/>
          </p:nvPr>
        </p:nvSpPr>
        <p:spPr>
          <a:xfrm>
            <a:off x="-1991321" y="625078"/>
            <a:ext cx="8411766" cy="5607844"/>
          </a:xfrm>
          <a:prstGeom prst="rect">
            <a:avLst/>
          </a:prstGeom>
        </p:spPr>
        <p:txBody>
          <a:bodyPr lIns="91439" tIns="45719" rIns="91439" bIns="45719" anchor="t">
            <a:noAutofit/>
          </a:bodyPr>
          <a:lstStyle/>
          <a:p>
            <a:endParaRPr/>
          </a:p>
        </p:txBody>
      </p:sp>
      <p:sp>
        <p:nvSpPr>
          <p:cNvPr id="8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87769529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669727" y="178594"/>
            <a:ext cx="7804547" cy="15180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タイトルテキスト</a:t>
            </a:r>
          </a:p>
        </p:txBody>
      </p:sp>
      <p:sp>
        <p:nvSpPr>
          <p:cNvPr id="3" name="本文レベル1…"/>
          <p:cNvSpPr txBox="1">
            <a:spLocks noGrp="1"/>
          </p:cNvSpPr>
          <p:nvPr>
            <p:ph type="body" idx="1"/>
          </p:nvPr>
        </p:nvSpPr>
        <p:spPr>
          <a:xfrm>
            <a:off x="669727" y="1821656"/>
            <a:ext cx="7804547" cy="44201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本文レベル1</a:t>
            </a:r>
          </a:p>
          <a:p>
            <a:pPr lvl="1"/>
            <a:r>
              <a:t>本文レベル2</a:t>
            </a:r>
          </a:p>
          <a:p>
            <a:pPr lvl="2"/>
            <a:r>
              <a:t>本文レベル3</a:t>
            </a:r>
          </a:p>
          <a:p>
            <a:pPr lvl="3"/>
            <a:r>
              <a:t>本文レベル4</a:t>
            </a:r>
          </a:p>
          <a:p>
            <a:pPr lvl="4"/>
            <a:r>
              <a:t>本文レベル5</a:t>
            </a:r>
          </a:p>
        </p:txBody>
      </p:sp>
      <p:sp>
        <p:nvSpPr>
          <p:cNvPr id="4" name="スライド番号"/>
          <p:cNvSpPr txBox="1">
            <a:spLocks noGrp="1"/>
          </p:cNvSpPr>
          <p:nvPr>
            <p:ph type="sldNum" sz="quarter" idx="2"/>
          </p:nvPr>
        </p:nvSpPr>
        <p:spPr>
          <a:xfrm>
            <a:off x="4449997" y="6536531"/>
            <a:ext cx="282129" cy="275717"/>
          </a:xfrm>
          <a:prstGeom prst="rect">
            <a:avLst/>
          </a:prstGeom>
          <a:ln w="12700">
            <a:miter lim="400000"/>
          </a:ln>
        </p:spPr>
        <p:txBody>
          <a:bodyPr wrap="none" lIns="50800" tIns="50800" rIns="50800" bIns="50800">
            <a:spAutoFit/>
          </a:bodyPr>
          <a:lstStyle>
            <a:lvl1pPr>
              <a:defRPr sz="1125">
                <a:latin typeface="Helvetica Neue Light"/>
                <a:ea typeface="Helvetica Neue Light"/>
                <a:cs typeface="Helvetica Neue Light"/>
                <a:sym typeface="Helvetica Neue Light"/>
              </a:defRPr>
            </a:lvl1pPr>
          </a:lstStyle>
          <a:p>
            <a:fld id="{86CB4B4D-7CA3-9044-876B-883B54F8677D}" type="slidenum">
              <a:t>‹#›</a:t>
            </a:fld>
            <a:endParaRPr/>
          </a:p>
        </p:txBody>
      </p:sp>
    </p:spTree>
    <p:extLst>
      <p:ext uri="{BB962C8B-B14F-4D97-AF65-F5344CB8AC3E}">
        <p14:creationId xmlns:p14="http://schemas.microsoft.com/office/powerpoint/2010/main" val="3680225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spd="med"/>
  <p:txStyles>
    <p:titleStyle>
      <a:lvl1pPr marL="0" marR="0" indent="0" algn="ctr" defTabSz="410751" rtl="0" latinLnBrk="0">
        <a:lnSpc>
          <a:spcPct val="100000"/>
        </a:lnSpc>
        <a:spcBef>
          <a:spcPts val="0"/>
        </a:spcBef>
        <a:spcAft>
          <a:spcPts val="0"/>
        </a:spcAft>
        <a:buClrTx/>
        <a:buSzTx/>
        <a:buFontTx/>
        <a:buNone/>
        <a:tabLst/>
        <a:defRPr sz="5625" b="0" i="0" u="none" strike="noStrike" cap="none" spc="0" baseline="0">
          <a:solidFill>
            <a:srgbClr val="000000"/>
          </a:solidFill>
          <a:uFillTx/>
          <a:latin typeface="+mn-lt"/>
          <a:ea typeface="+mn-ea"/>
          <a:cs typeface="+mn-cs"/>
          <a:sym typeface="ヒラギノ角ゴ ProN W3"/>
        </a:defRPr>
      </a:lvl1pPr>
      <a:lvl2pPr marL="0" marR="0" indent="321457" algn="ctr" defTabSz="410751" rtl="0" latinLnBrk="0">
        <a:lnSpc>
          <a:spcPct val="100000"/>
        </a:lnSpc>
        <a:spcBef>
          <a:spcPts val="0"/>
        </a:spcBef>
        <a:spcAft>
          <a:spcPts val="0"/>
        </a:spcAft>
        <a:buClrTx/>
        <a:buSzTx/>
        <a:buFontTx/>
        <a:buNone/>
        <a:tabLst/>
        <a:defRPr sz="5625" b="0" i="0" u="none" strike="noStrike" cap="none" spc="0" baseline="0">
          <a:solidFill>
            <a:srgbClr val="000000"/>
          </a:solidFill>
          <a:uFillTx/>
          <a:latin typeface="+mn-lt"/>
          <a:ea typeface="+mn-ea"/>
          <a:cs typeface="+mn-cs"/>
          <a:sym typeface="ヒラギノ角ゴ ProN W3"/>
        </a:defRPr>
      </a:lvl2pPr>
      <a:lvl3pPr marL="0" marR="0" indent="642915" algn="ctr" defTabSz="410751" rtl="0" latinLnBrk="0">
        <a:lnSpc>
          <a:spcPct val="100000"/>
        </a:lnSpc>
        <a:spcBef>
          <a:spcPts val="0"/>
        </a:spcBef>
        <a:spcAft>
          <a:spcPts val="0"/>
        </a:spcAft>
        <a:buClrTx/>
        <a:buSzTx/>
        <a:buFontTx/>
        <a:buNone/>
        <a:tabLst/>
        <a:defRPr sz="5625" b="0" i="0" u="none" strike="noStrike" cap="none" spc="0" baseline="0">
          <a:solidFill>
            <a:srgbClr val="000000"/>
          </a:solidFill>
          <a:uFillTx/>
          <a:latin typeface="+mn-lt"/>
          <a:ea typeface="+mn-ea"/>
          <a:cs typeface="+mn-cs"/>
          <a:sym typeface="ヒラギノ角ゴ ProN W3"/>
        </a:defRPr>
      </a:lvl3pPr>
      <a:lvl4pPr marL="0" marR="0" indent="964372" algn="ctr" defTabSz="410751" rtl="0" latinLnBrk="0">
        <a:lnSpc>
          <a:spcPct val="100000"/>
        </a:lnSpc>
        <a:spcBef>
          <a:spcPts val="0"/>
        </a:spcBef>
        <a:spcAft>
          <a:spcPts val="0"/>
        </a:spcAft>
        <a:buClrTx/>
        <a:buSzTx/>
        <a:buFontTx/>
        <a:buNone/>
        <a:tabLst/>
        <a:defRPr sz="5625" b="0" i="0" u="none" strike="noStrike" cap="none" spc="0" baseline="0">
          <a:solidFill>
            <a:srgbClr val="000000"/>
          </a:solidFill>
          <a:uFillTx/>
          <a:latin typeface="+mn-lt"/>
          <a:ea typeface="+mn-ea"/>
          <a:cs typeface="+mn-cs"/>
          <a:sym typeface="ヒラギノ角ゴ ProN W3"/>
        </a:defRPr>
      </a:lvl4pPr>
      <a:lvl5pPr marL="0" marR="0" indent="1285829" algn="ctr" defTabSz="410751" rtl="0" latinLnBrk="0">
        <a:lnSpc>
          <a:spcPct val="100000"/>
        </a:lnSpc>
        <a:spcBef>
          <a:spcPts val="0"/>
        </a:spcBef>
        <a:spcAft>
          <a:spcPts val="0"/>
        </a:spcAft>
        <a:buClrTx/>
        <a:buSzTx/>
        <a:buFontTx/>
        <a:buNone/>
        <a:tabLst/>
        <a:defRPr sz="5625" b="0" i="0" u="none" strike="noStrike" cap="none" spc="0" baseline="0">
          <a:solidFill>
            <a:srgbClr val="000000"/>
          </a:solidFill>
          <a:uFillTx/>
          <a:latin typeface="+mn-lt"/>
          <a:ea typeface="+mn-ea"/>
          <a:cs typeface="+mn-cs"/>
          <a:sym typeface="ヒラギノ角ゴ ProN W3"/>
        </a:defRPr>
      </a:lvl5pPr>
      <a:lvl6pPr marL="0" marR="0" indent="1607287" algn="ctr" defTabSz="410751" rtl="0" latinLnBrk="0">
        <a:lnSpc>
          <a:spcPct val="100000"/>
        </a:lnSpc>
        <a:spcBef>
          <a:spcPts val="0"/>
        </a:spcBef>
        <a:spcAft>
          <a:spcPts val="0"/>
        </a:spcAft>
        <a:buClrTx/>
        <a:buSzTx/>
        <a:buFontTx/>
        <a:buNone/>
        <a:tabLst/>
        <a:defRPr sz="5625" b="0" i="0" u="none" strike="noStrike" cap="none" spc="0" baseline="0">
          <a:solidFill>
            <a:srgbClr val="000000"/>
          </a:solidFill>
          <a:uFillTx/>
          <a:latin typeface="+mn-lt"/>
          <a:ea typeface="+mn-ea"/>
          <a:cs typeface="+mn-cs"/>
          <a:sym typeface="ヒラギノ角ゴ ProN W3"/>
        </a:defRPr>
      </a:lvl6pPr>
      <a:lvl7pPr marL="0" marR="0" indent="1928744" algn="ctr" defTabSz="410751" rtl="0" latinLnBrk="0">
        <a:lnSpc>
          <a:spcPct val="100000"/>
        </a:lnSpc>
        <a:spcBef>
          <a:spcPts val="0"/>
        </a:spcBef>
        <a:spcAft>
          <a:spcPts val="0"/>
        </a:spcAft>
        <a:buClrTx/>
        <a:buSzTx/>
        <a:buFontTx/>
        <a:buNone/>
        <a:tabLst/>
        <a:defRPr sz="5625" b="0" i="0" u="none" strike="noStrike" cap="none" spc="0" baseline="0">
          <a:solidFill>
            <a:srgbClr val="000000"/>
          </a:solidFill>
          <a:uFillTx/>
          <a:latin typeface="+mn-lt"/>
          <a:ea typeface="+mn-ea"/>
          <a:cs typeface="+mn-cs"/>
          <a:sym typeface="ヒラギノ角ゴ ProN W3"/>
        </a:defRPr>
      </a:lvl7pPr>
      <a:lvl8pPr marL="0" marR="0" indent="2250201" algn="ctr" defTabSz="410751" rtl="0" latinLnBrk="0">
        <a:lnSpc>
          <a:spcPct val="100000"/>
        </a:lnSpc>
        <a:spcBef>
          <a:spcPts val="0"/>
        </a:spcBef>
        <a:spcAft>
          <a:spcPts val="0"/>
        </a:spcAft>
        <a:buClrTx/>
        <a:buSzTx/>
        <a:buFontTx/>
        <a:buNone/>
        <a:tabLst/>
        <a:defRPr sz="5625" b="0" i="0" u="none" strike="noStrike" cap="none" spc="0" baseline="0">
          <a:solidFill>
            <a:srgbClr val="000000"/>
          </a:solidFill>
          <a:uFillTx/>
          <a:latin typeface="+mn-lt"/>
          <a:ea typeface="+mn-ea"/>
          <a:cs typeface="+mn-cs"/>
          <a:sym typeface="ヒラギノ角ゴ ProN W3"/>
        </a:defRPr>
      </a:lvl8pPr>
      <a:lvl9pPr marL="0" marR="0" indent="2571659" algn="ctr" defTabSz="410751" rtl="0" latinLnBrk="0">
        <a:lnSpc>
          <a:spcPct val="100000"/>
        </a:lnSpc>
        <a:spcBef>
          <a:spcPts val="0"/>
        </a:spcBef>
        <a:spcAft>
          <a:spcPts val="0"/>
        </a:spcAft>
        <a:buClrTx/>
        <a:buSzTx/>
        <a:buFontTx/>
        <a:buNone/>
        <a:tabLst/>
        <a:defRPr sz="5625" b="0" i="0" u="none" strike="noStrike" cap="none" spc="0" baseline="0">
          <a:solidFill>
            <a:srgbClr val="000000"/>
          </a:solidFill>
          <a:uFillTx/>
          <a:latin typeface="+mn-lt"/>
          <a:ea typeface="+mn-ea"/>
          <a:cs typeface="+mn-cs"/>
          <a:sym typeface="ヒラギノ角ゴ ProN W3"/>
        </a:defRPr>
      </a:lvl9pPr>
    </p:titleStyle>
    <p:bodyStyle>
      <a:lvl1pPr marL="312528" marR="0" indent="-312528" algn="l" defTabSz="410751" rtl="0" latinLnBrk="0">
        <a:lnSpc>
          <a:spcPct val="100000"/>
        </a:lnSpc>
        <a:spcBef>
          <a:spcPts val="2953"/>
        </a:spcBef>
        <a:spcAft>
          <a:spcPts val="0"/>
        </a:spcAft>
        <a:buClrTx/>
        <a:buSzPct val="145000"/>
        <a:buFontTx/>
        <a:buChar char="•"/>
        <a:tabLst/>
        <a:defRPr sz="2250" b="0" i="0" u="none" strike="noStrike" cap="none" spc="0" baseline="0">
          <a:solidFill>
            <a:srgbClr val="000000"/>
          </a:solidFill>
          <a:uFillTx/>
          <a:latin typeface="+mn-lt"/>
          <a:ea typeface="+mn-ea"/>
          <a:cs typeface="+mn-cs"/>
          <a:sym typeface="ヒラギノ角ゴ ProN W3"/>
        </a:defRPr>
      </a:lvl1pPr>
      <a:lvl2pPr marL="625056" marR="0" indent="-312528" algn="l" defTabSz="410751" rtl="0" latinLnBrk="0">
        <a:lnSpc>
          <a:spcPct val="100000"/>
        </a:lnSpc>
        <a:spcBef>
          <a:spcPts val="2953"/>
        </a:spcBef>
        <a:spcAft>
          <a:spcPts val="0"/>
        </a:spcAft>
        <a:buClrTx/>
        <a:buSzPct val="145000"/>
        <a:buFontTx/>
        <a:buChar char="•"/>
        <a:tabLst/>
        <a:defRPr sz="2250" b="0" i="0" u="none" strike="noStrike" cap="none" spc="0" baseline="0">
          <a:solidFill>
            <a:srgbClr val="000000"/>
          </a:solidFill>
          <a:uFillTx/>
          <a:latin typeface="+mn-lt"/>
          <a:ea typeface="+mn-ea"/>
          <a:cs typeface="+mn-cs"/>
          <a:sym typeface="ヒラギノ角ゴ ProN W3"/>
        </a:defRPr>
      </a:lvl2pPr>
      <a:lvl3pPr marL="937584" marR="0" indent="-312528" algn="l" defTabSz="410751" rtl="0" latinLnBrk="0">
        <a:lnSpc>
          <a:spcPct val="100000"/>
        </a:lnSpc>
        <a:spcBef>
          <a:spcPts val="2953"/>
        </a:spcBef>
        <a:spcAft>
          <a:spcPts val="0"/>
        </a:spcAft>
        <a:buClrTx/>
        <a:buSzPct val="145000"/>
        <a:buFontTx/>
        <a:buChar char="•"/>
        <a:tabLst/>
        <a:defRPr sz="2250" b="0" i="0" u="none" strike="noStrike" cap="none" spc="0" baseline="0">
          <a:solidFill>
            <a:srgbClr val="000000"/>
          </a:solidFill>
          <a:uFillTx/>
          <a:latin typeface="+mn-lt"/>
          <a:ea typeface="+mn-ea"/>
          <a:cs typeface="+mn-cs"/>
          <a:sym typeface="ヒラギノ角ゴ ProN W3"/>
        </a:defRPr>
      </a:lvl3pPr>
      <a:lvl4pPr marL="1250112" marR="0" indent="-312528" algn="l" defTabSz="410751" rtl="0" latinLnBrk="0">
        <a:lnSpc>
          <a:spcPct val="100000"/>
        </a:lnSpc>
        <a:spcBef>
          <a:spcPts val="2953"/>
        </a:spcBef>
        <a:spcAft>
          <a:spcPts val="0"/>
        </a:spcAft>
        <a:buClrTx/>
        <a:buSzPct val="145000"/>
        <a:buFontTx/>
        <a:buChar char="•"/>
        <a:tabLst/>
        <a:defRPr sz="2250" b="0" i="0" u="none" strike="noStrike" cap="none" spc="0" baseline="0">
          <a:solidFill>
            <a:srgbClr val="000000"/>
          </a:solidFill>
          <a:uFillTx/>
          <a:latin typeface="+mn-lt"/>
          <a:ea typeface="+mn-ea"/>
          <a:cs typeface="+mn-cs"/>
          <a:sym typeface="ヒラギノ角ゴ ProN W3"/>
        </a:defRPr>
      </a:lvl4pPr>
      <a:lvl5pPr marL="1562640" marR="0" indent="-312528" algn="l" defTabSz="410751" rtl="0" latinLnBrk="0">
        <a:lnSpc>
          <a:spcPct val="100000"/>
        </a:lnSpc>
        <a:spcBef>
          <a:spcPts val="2953"/>
        </a:spcBef>
        <a:spcAft>
          <a:spcPts val="0"/>
        </a:spcAft>
        <a:buClrTx/>
        <a:buSzPct val="145000"/>
        <a:buFontTx/>
        <a:buChar char="•"/>
        <a:tabLst/>
        <a:defRPr sz="2250" b="0" i="0" u="none" strike="noStrike" cap="none" spc="0" baseline="0">
          <a:solidFill>
            <a:srgbClr val="000000"/>
          </a:solidFill>
          <a:uFillTx/>
          <a:latin typeface="+mn-lt"/>
          <a:ea typeface="+mn-ea"/>
          <a:cs typeface="+mn-cs"/>
          <a:sym typeface="ヒラギノ角ゴ ProN W3"/>
        </a:defRPr>
      </a:lvl5pPr>
      <a:lvl6pPr marL="1875168" marR="0" indent="-312528" algn="l" defTabSz="410751" rtl="0" latinLnBrk="0">
        <a:lnSpc>
          <a:spcPct val="100000"/>
        </a:lnSpc>
        <a:spcBef>
          <a:spcPts val="2953"/>
        </a:spcBef>
        <a:spcAft>
          <a:spcPts val="0"/>
        </a:spcAft>
        <a:buClrTx/>
        <a:buSzPct val="145000"/>
        <a:buFontTx/>
        <a:buChar char="•"/>
        <a:tabLst/>
        <a:defRPr sz="2250" b="0" i="0" u="none" strike="noStrike" cap="none" spc="0" baseline="0">
          <a:solidFill>
            <a:srgbClr val="000000"/>
          </a:solidFill>
          <a:uFillTx/>
          <a:latin typeface="+mn-lt"/>
          <a:ea typeface="+mn-ea"/>
          <a:cs typeface="+mn-cs"/>
          <a:sym typeface="ヒラギノ角ゴ ProN W3"/>
        </a:defRPr>
      </a:lvl6pPr>
      <a:lvl7pPr marL="2187696" marR="0" indent="-312528" algn="l" defTabSz="410751" rtl="0" latinLnBrk="0">
        <a:lnSpc>
          <a:spcPct val="100000"/>
        </a:lnSpc>
        <a:spcBef>
          <a:spcPts val="2953"/>
        </a:spcBef>
        <a:spcAft>
          <a:spcPts val="0"/>
        </a:spcAft>
        <a:buClrTx/>
        <a:buSzPct val="145000"/>
        <a:buFontTx/>
        <a:buChar char="•"/>
        <a:tabLst/>
        <a:defRPr sz="2250" b="0" i="0" u="none" strike="noStrike" cap="none" spc="0" baseline="0">
          <a:solidFill>
            <a:srgbClr val="000000"/>
          </a:solidFill>
          <a:uFillTx/>
          <a:latin typeface="+mn-lt"/>
          <a:ea typeface="+mn-ea"/>
          <a:cs typeface="+mn-cs"/>
          <a:sym typeface="ヒラギノ角ゴ ProN W3"/>
        </a:defRPr>
      </a:lvl7pPr>
      <a:lvl8pPr marL="2500224" marR="0" indent="-312528" algn="l" defTabSz="410751" rtl="0" latinLnBrk="0">
        <a:lnSpc>
          <a:spcPct val="100000"/>
        </a:lnSpc>
        <a:spcBef>
          <a:spcPts val="2953"/>
        </a:spcBef>
        <a:spcAft>
          <a:spcPts val="0"/>
        </a:spcAft>
        <a:buClrTx/>
        <a:buSzPct val="145000"/>
        <a:buFontTx/>
        <a:buChar char="•"/>
        <a:tabLst/>
        <a:defRPr sz="2250" b="0" i="0" u="none" strike="noStrike" cap="none" spc="0" baseline="0">
          <a:solidFill>
            <a:srgbClr val="000000"/>
          </a:solidFill>
          <a:uFillTx/>
          <a:latin typeface="+mn-lt"/>
          <a:ea typeface="+mn-ea"/>
          <a:cs typeface="+mn-cs"/>
          <a:sym typeface="ヒラギノ角ゴ ProN W3"/>
        </a:defRPr>
      </a:lvl8pPr>
      <a:lvl9pPr marL="2812752" marR="0" indent="-312528" algn="l" defTabSz="410751" rtl="0" latinLnBrk="0">
        <a:lnSpc>
          <a:spcPct val="100000"/>
        </a:lnSpc>
        <a:spcBef>
          <a:spcPts val="2953"/>
        </a:spcBef>
        <a:spcAft>
          <a:spcPts val="0"/>
        </a:spcAft>
        <a:buClrTx/>
        <a:buSzPct val="145000"/>
        <a:buFontTx/>
        <a:buChar char="•"/>
        <a:tabLst/>
        <a:defRPr sz="2250" b="0" i="0" u="none" strike="noStrike" cap="none" spc="0" baseline="0">
          <a:solidFill>
            <a:srgbClr val="000000"/>
          </a:solidFill>
          <a:uFillTx/>
          <a:latin typeface="+mn-lt"/>
          <a:ea typeface="+mn-ea"/>
          <a:cs typeface="+mn-cs"/>
          <a:sym typeface="ヒラギノ角ゴ ProN W3"/>
        </a:defRPr>
      </a:lvl9pPr>
    </p:bodyStyle>
    <p:otherStyle>
      <a:lvl1pPr marL="0" marR="0" indent="0" algn="ctr" defTabSz="410751" rtl="0" latinLnBrk="0">
        <a:lnSpc>
          <a:spcPct val="100000"/>
        </a:lnSpc>
        <a:spcBef>
          <a:spcPts val="0"/>
        </a:spcBef>
        <a:spcAft>
          <a:spcPts val="0"/>
        </a:spcAft>
        <a:buClrTx/>
        <a:buSzTx/>
        <a:buFontTx/>
        <a:buNone/>
        <a:tabLst/>
        <a:defRPr sz="1125" b="0" i="0" u="none" strike="noStrike" cap="none" spc="0" baseline="0">
          <a:solidFill>
            <a:schemeClr val="tx1"/>
          </a:solidFill>
          <a:uFillTx/>
          <a:latin typeface="+mn-lt"/>
          <a:ea typeface="+mn-ea"/>
          <a:cs typeface="+mn-cs"/>
          <a:sym typeface="Helvetica Neue Light"/>
        </a:defRPr>
      </a:lvl1pPr>
      <a:lvl2pPr marL="0" marR="0" indent="321457" algn="ctr" defTabSz="410751" rtl="0" latinLnBrk="0">
        <a:lnSpc>
          <a:spcPct val="100000"/>
        </a:lnSpc>
        <a:spcBef>
          <a:spcPts val="0"/>
        </a:spcBef>
        <a:spcAft>
          <a:spcPts val="0"/>
        </a:spcAft>
        <a:buClrTx/>
        <a:buSzTx/>
        <a:buFontTx/>
        <a:buNone/>
        <a:tabLst/>
        <a:defRPr sz="1125" b="0" i="0" u="none" strike="noStrike" cap="none" spc="0" baseline="0">
          <a:solidFill>
            <a:schemeClr val="tx1"/>
          </a:solidFill>
          <a:uFillTx/>
          <a:latin typeface="+mn-lt"/>
          <a:ea typeface="+mn-ea"/>
          <a:cs typeface="+mn-cs"/>
          <a:sym typeface="Helvetica Neue Light"/>
        </a:defRPr>
      </a:lvl2pPr>
      <a:lvl3pPr marL="0" marR="0" indent="642915" algn="ctr" defTabSz="410751" rtl="0" latinLnBrk="0">
        <a:lnSpc>
          <a:spcPct val="100000"/>
        </a:lnSpc>
        <a:spcBef>
          <a:spcPts val="0"/>
        </a:spcBef>
        <a:spcAft>
          <a:spcPts val="0"/>
        </a:spcAft>
        <a:buClrTx/>
        <a:buSzTx/>
        <a:buFontTx/>
        <a:buNone/>
        <a:tabLst/>
        <a:defRPr sz="1125" b="0" i="0" u="none" strike="noStrike" cap="none" spc="0" baseline="0">
          <a:solidFill>
            <a:schemeClr val="tx1"/>
          </a:solidFill>
          <a:uFillTx/>
          <a:latin typeface="+mn-lt"/>
          <a:ea typeface="+mn-ea"/>
          <a:cs typeface="+mn-cs"/>
          <a:sym typeface="Helvetica Neue Light"/>
        </a:defRPr>
      </a:lvl3pPr>
      <a:lvl4pPr marL="0" marR="0" indent="964372" algn="ctr" defTabSz="410751" rtl="0" latinLnBrk="0">
        <a:lnSpc>
          <a:spcPct val="100000"/>
        </a:lnSpc>
        <a:spcBef>
          <a:spcPts val="0"/>
        </a:spcBef>
        <a:spcAft>
          <a:spcPts val="0"/>
        </a:spcAft>
        <a:buClrTx/>
        <a:buSzTx/>
        <a:buFontTx/>
        <a:buNone/>
        <a:tabLst/>
        <a:defRPr sz="1125" b="0" i="0" u="none" strike="noStrike" cap="none" spc="0" baseline="0">
          <a:solidFill>
            <a:schemeClr val="tx1"/>
          </a:solidFill>
          <a:uFillTx/>
          <a:latin typeface="+mn-lt"/>
          <a:ea typeface="+mn-ea"/>
          <a:cs typeface="+mn-cs"/>
          <a:sym typeface="Helvetica Neue Light"/>
        </a:defRPr>
      </a:lvl4pPr>
      <a:lvl5pPr marL="0" marR="0" indent="1285829" algn="ctr" defTabSz="410751" rtl="0" latinLnBrk="0">
        <a:lnSpc>
          <a:spcPct val="100000"/>
        </a:lnSpc>
        <a:spcBef>
          <a:spcPts val="0"/>
        </a:spcBef>
        <a:spcAft>
          <a:spcPts val="0"/>
        </a:spcAft>
        <a:buClrTx/>
        <a:buSzTx/>
        <a:buFontTx/>
        <a:buNone/>
        <a:tabLst/>
        <a:defRPr sz="1125" b="0" i="0" u="none" strike="noStrike" cap="none" spc="0" baseline="0">
          <a:solidFill>
            <a:schemeClr val="tx1"/>
          </a:solidFill>
          <a:uFillTx/>
          <a:latin typeface="+mn-lt"/>
          <a:ea typeface="+mn-ea"/>
          <a:cs typeface="+mn-cs"/>
          <a:sym typeface="Helvetica Neue Light"/>
        </a:defRPr>
      </a:lvl5pPr>
      <a:lvl6pPr marL="0" marR="0" indent="1607287" algn="ctr" defTabSz="410751" rtl="0" latinLnBrk="0">
        <a:lnSpc>
          <a:spcPct val="100000"/>
        </a:lnSpc>
        <a:spcBef>
          <a:spcPts val="0"/>
        </a:spcBef>
        <a:spcAft>
          <a:spcPts val="0"/>
        </a:spcAft>
        <a:buClrTx/>
        <a:buSzTx/>
        <a:buFontTx/>
        <a:buNone/>
        <a:tabLst/>
        <a:defRPr sz="1125" b="0" i="0" u="none" strike="noStrike" cap="none" spc="0" baseline="0">
          <a:solidFill>
            <a:schemeClr val="tx1"/>
          </a:solidFill>
          <a:uFillTx/>
          <a:latin typeface="+mn-lt"/>
          <a:ea typeface="+mn-ea"/>
          <a:cs typeface="+mn-cs"/>
          <a:sym typeface="Helvetica Neue Light"/>
        </a:defRPr>
      </a:lvl6pPr>
      <a:lvl7pPr marL="0" marR="0" indent="1928744" algn="ctr" defTabSz="410751" rtl="0" latinLnBrk="0">
        <a:lnSpc>
          <a:spcPct val="100000"/>
        </a:lnSpc>
        <a:spcBef>
          <a:spcPts val="0"/>
        </a:spcBef>
        <a:spcAft>
          <a:spcPts val="0"/>
        </a:spcAft>
        <a:buClrTx/>
        <a:buSzTx/>
        <a:buFontTx/>
        <a:buNone/>
        <a:tabLst/>
        <a:defRPr sz="1125" b="0" i="0" u="none" strike="noStrike" cap="none" spc="0" baseline="0">
          <a:solidFill>
            <a:schemeClr val="tx1"/>
          </a:solidFill>
          <a:uFillTx/>
          <a:latin typeface="+mn-lt"/>
          <a:ea typeface="+mn-ea"/>
          <a:cs typeface="+mn-cs"/>
          <a:sym typeface="Helvetica Neue Light"/>
        </a:defRPr>
      </a:lvl7pPr>
      <a:lvl8pPr marL="0" marR="0" indent="2250201" algn="ctr" defTabSz="410751" rtl="0" latinLnBrk="0">
        <a:lnSpc>
          <a:spcPct val="100000"/>
        </a:lnSpc>
        <a:spcBef>
          <a:spcPts val="0"/>
        </a:spcBef>
        <a:spcAft>
          <a:spcPts val="0"/>
        </a:spcAft>
        <a:buClrTx/>
        <a:buSzTx/>
        <a:buFontTx/>
        <a:buNone/>
        <a:tabLst/>
        <a:defRPr sz="1125" b="0" i="0" u="none" strike="noStrike" cap="none" spc="0" baseline="0">
          <a:solidFill>
            <a:schemeClr val="tx1"/>
          </a:solidFill>
          <a:uFillTx/>
          <a:latin typeface="+mn-lt"/>
          <a:ea typeface="+mn-ea"/>
          <a:cs typeface="+mn-cs"/>
          <a:sym typeface="Helvetica Neue Light"/>
        </a:defRPr>
      </a:lvl8pPr>
      <a:lvl9pPr marL="0" marR="0" indent="2571659" algn="ctr" defTabSz="410751" rtl="0" latinLnBrk="0">
        <a:lnSpc>
          <a:spcPct val="100000"/>
        </a:lnSpc>
        <a:spcBef>
          <a:spcPts val="0"/>
        </a:spcBef>
        <a:spcAft>
          <a:spcPts val="0"/>
        </a:spcAft>
        <a:buClrTx/>
        <a:buSzTx/>
        <a:buFontTx/>
        <a:buNone/>
        <a:tabLst/>
        <a:defRPr sz="1125"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指輪っかテストをしてみましょう"/>
          <p:cNvSpPr txBox="1">
            <a:spLocks noGrp="1"/>
          </p:cNvSpPr>
          <p:nvPr>
            <p:ph type="title"/>
          </p:nvPr>
        </p:nvSpPr>
        <p:spPr>
          <a:prstGeom prst="rect">
            <a:avLst/>
          </a:prstGeom>
        </p:spPr>
        <p:txBody>
          <a:bodyPr>
            <a:noAutofit/>
          </a:bodyPr>
          <a:lstStyle>
            <a:lvl1pPr>
              <a:defRPr sz="5800"/>
            </a:lvl1pPr>
          </a:lstStyle>
          <a:p>
            <a:r>
              <a:rPr sz="5200" dirty="0" err="1"/>
              <a:t>指輪っかテストを</a:t>
            </a:r>
            <a:br>
              <a:rPr lang="en-US" sz="5200" dirty="0"/>
            </a:br>
            <a:r>
              <a:rPr sz="5200" dirty="0" err="1"/>
              <a:t>してみましょう</a:t>
            </a:r>
            <a:endParaRPr sz="5200" dirty="0"/>
          </a:p>
        </p:txBody>
      </p:sp>
      <p:pic>
        <p:nvPicPr>
          <p:cNvPr id="159" name="指輪っかテスト.png" descr="指輪っかテスト.png"/>
          <p:cNvPicPr>
            <a:picLocks noChangeAspect="1"/>
          </p:cNvPicPr>
          <p:nvPr/>
        </p:nvPicPr>
        <p:blipFill>
          <a:blip r:embed="rId3"/>
          <a:stretch>
            <a:fillRect/>
          </a:stretch>
        </p:blipFill>
        <p:spPr>
          <a:xfrm>
            <a:off x="3536120" y="2583682"/>
            <a:ext cx="2330461" cy="2461755"/>
          </a:xfrm>
          <a:prstGeom prst="rect">
            <a:avLst/>
          </a:prstGeom>
          <a:ln w="12700">
            <a:miter lim="400000"/>
          </a:ln>
        </p:spPr>
      </p:pic>
      <p:pic>
        <p:nvPicPr>
          <p:cNvPr id="160" name="指輪っかテスト 痩せ.png" descr="指輪っかテスト 痩せ.png"/>
          <p:cNvPicPr>
            <a:picLocks noChangeAspect="1"/>
          </p:cNvPicPr>
          <p:nvPr/>
        </p:nvPicPr>
        <p:blipFill>
          <a:blip r:embed="rId4"/>
          <a:stretch>
            <a:fillRect/>
          </a:stretch>
        </p:blipFill>
        <p:spPr>
          <a:xfrm>
            <a:off x="6705376" y="2596525"/>
            <a:ext cx="2330462" cy="2461755"/>
          </a:xfrm>
          <a:prstGeom prst="rect">
            <a:avLst/>
          </a:prstGeom>
          <a:ln w="12700">
            <a:miter lim="400000"/>
          </a:ln>
        </p:spPr>
      </p:pic>
      <p:pic>
        <p:nvPicPr>
          <p:cNvPr id="161" name="指輪っかテスト 太い.png" descr="指輪っかテスト 太い.png"/>
          <p:cNvPicPr>
            <a:picLocks noChangeAspect="1"/>
          </p:cNvPicPr>
          <p:nvPr/>
        </p:nvPicPr>
        <p:blipFill>
          <a:blip r:embed="rId5"/>
          <a:stretch>
            <a:fillRect/>
          </a:stretch>
        </p:blipFill>
        <p:spPr>
          <a:xfrm>
            <a:off x="305326" y="2511458"/>
            <a:ext cx="2503480" cy="2461755"/>
          </a:xfrm>
          <a:prstGeom prst="rect">
            <a:avLst/>
          </a:prstGeom>
          <a:ln w="12700">
            <a:miter lim="400000"/>
          </a:ln>
        </p:spPr>
      </p:pic>
      <p:sp>
        <p:nvSpPr>
          <p:cNvPr id="162" name="線"/>
          <p:cNvSpPr/>
          <p:nvPr/>
        </p:nvSpPr>
        <p:spPr>
          <a:xfrm>
            <a:off x="6109853" y="2107470"/>
            <a:ext cx="1793013" cy="1"/>
          </a:xfrm>
          <a:prstGeom prst="line">
            <a:avLst/>
          </a:prstGeom>
          <a:ln w="114300">
            <a:solidFill>
              <a:srgbClr val="000000"/>
            </a:solidFill>
            <a:miter lim="400000"/>
            <a:tailEnd type="triangle"/>
          </a:ln>
        </p:spPr>
        <p:txBody>
          <a:bodyPr lIns="35719" tIns="35719" rIns="35719" bIns="35719" anchor="ctr"/>
          <a:lstStyle/>
          <a:p>
            <a:pPr algn="ctr" defTabSz="410751" hangingPunct="0"/>
            <a:endParaRPr sz="1687" kern="0">
              <a:solidFill>
                <a:srgbClr val="000000"/>
              </a:solidFill>
              <a:latin typeface="ヒラギノ角ゴ ProN W6"/>
              <a:sym typeface="ヒラギノ角ゴ ProN W6"/>
            </a:endParaRPr>
          </a:p>
        </p:txBody>
      </p:sp>
      <p:sp>
        <p:nvSpPr>
          <p:cNvPr id="163" name="線"/>
          <p:cNvSpPr/>
          <p:nvPr/>
        </p:nvSpPr>
        <p:spPr>
          <a:xfrm flipH="1" flipV="1">
            <a:off x="1401157" y="2107470"/>
            <a:ext cx="1793013" cy="1"/>
          </a:xfrm>
          <a:prstGeom prst="line">
            <a:avLst/>
          </a:prstGeom>
          <a:ln w="114300">
            <a:solidFill>
              <a:srgbClr val="000000"/>
            </a:solidFill>
            <a:miter lim="400000"/>
            <a:tailEnd type="triangle"/>
          </a:ln>
        </p:spPr>
        <p:txBody>
          <a:bodyPr lIns="35719" tIns="35719" rIns="35719" bIns="35719" anchor="ctr"/>
          <a:lstStyle/>
          <a:p>
            <a:pPr algn="ctr" defTabSz="410751" hangingPunct="0"/>
            <a:endParaRPr sz="1687" kern="0">
              <a:solidFill>
                <a:srgbClr val="000000"/>
              </a:solidFill>
              <a:latin typeface="ヒラギノ角ゴ ProN W6"/>
              <a:sym typeface="ヒラギノ角ゴ ProN W6"/>
            </a:endParaRPr>
          </a:p>
        </p:txBody>
      </p:sp>
      <p:sp>
        <p:nvSpPr>
          <p:cNvPr id="164" name="サルコペニアの可能性"/>
          <p:cNvSpPr txBox="1"/>
          <p:nvPr/>
        </p:nvSpPr>
        <p:spPr>
          <a:xfrm>
            <a:off x="3261406" y="1940639"/>
            <a:ext cx="2781212" cy="396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lvl1pPr>
              <a:defRPr sz="3000"/>
            </a:lvl1pPr>
          </a:lstStyle>
          <a:p>
            <a:pPr algn="ctr" defTabSz="410751" hangingPunct="0"/>
            <a:r>
              <a:rPr sz="2109" kern="0" dirty="0" err="1">
                <a:solidFill>
                  <a:srgbClr val="000000"/>
                </a:solidFill>
                <a:latin typeface="ヒラギノ角ゴ ProN W6"/>
                <a:sym typeface="ヒラギノ角ゴ ProN W6"/>
              </a:rPr>
              <a:t>サルコペニアの可能性</a:t>
            </a:r>
            <a:endParaRPr sz="2109" kern="0" dirty="0">
              <a:solidFill>
                <a:srgbClr val="000000"/>
              </a:solidFill>
              <a:latin typeface="ヒラギノ角ゴ ProN W6"/>
              <a:sym typeface="ヒラギノ角ゴ ProN W6"/>
            </a:endParaRPr>
          </a:p>
        </p:txBody>
      </p:sp>
      <p:sp>
        <p:nvSpPr>
          <p:cNvPr id="165" name="低い"/>
          <p:cNvSpPr txBox="1"/>
          <p:nvPr/>
        </p:nvSpPr>
        <p:spPr>
          <a:xfrm>
            <a:off x="601402" y="1941592"/>
            <a:ext cx="504947" cy="3317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p>
            <a:pPr algn="ctr" defTabSz="410751" hangingPunct="0"/>
            <a:r>
              <a:rPr sz="1687" kern="0" dirty="0" err="1">
                <a:solidFill>
                  <a:srgbClr val="000000"/>
                </a:solidFill>
                <a:latin typeface="ヒラギノ角ゴ ProN W6"/>
                <a:sym typeface="ヒラギノ角ゴ ProN W6"/>
              </a:rPr>
              <a:t>低い</a:t>
            </a:r>
            <a:endParaRPr sz="1687" kern="0" dirty="0">
              <a:solidFill>
                <a:srgbClr val="000000"/>
              </a:solidFill>
              <a:latin typeface="ヒラギノ角ゴ ProN W6"/>
              <a:sym typeface="ヒラギノ角ゴ ProN W6"/>
            </a:endParaRPr>
          </a:p>
        </p:txBody>
      </p:sp>
      <p:sp>
        <p:nvSpPr>
          <p:cNvPr id="166" name="高い"/>
          <p:cNvSpPr txBox="1"/>
          <p:nvPr/>
        </p:nvSpPr>
        <p:spPr>
          <a:xfrm>
            <a:off x="7989790" y="1941592"/>
            <a:ext cx="504947" cy="3317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p>
            <a:pPr algn="ctr" defTabSz="410751" hangingPunct="0"/>
            <a:r>
              <a:rPr sz="1687" kern="0">
                <a:solidFill>
                  <a:srgbClr val="000000"/>
                </a:solidFill>
                <a:latin typeface="ヒラギノ角ゴ ProN W6"/>
                <a:sym typeface="ヒラギノ角ゴ ProN W6"/>
              </a:rPr>
              <a:t>高い</a:t>
            </a:r>
          </a:p>
        </p:txBody>
      </p:sp>
      <p:pic>
        <p:nvPicPr>
          <p:cNvPr id="167" name="疑問いぬ.png" descr="疑問いぬ.png"/>
          <p:cNvPicPr>
            <a:picLocks noChangeAspect="1"/>
          </p:cNvPicPr>
          <p:nvPr/>
        </p:nvPicPr>
        <p:blipFill>
          <a:blip r:embed="rId6"/>
          <a:stretch>
            <a:fillRect/>
          </a:stretch>
        </p:blipFill>
        <p:spPr>
          <a:xfrm>
            <a:off x="601402" y="3900316"/>
            <a:ext cx="2357438" cy="2678907"/>
          </a:xfrm>
          <a:prstGeom prst="rect">
            <a:avLst/>
          </a:prstGeom>
          <a:ln w="12700">
            <a:miter lim="400000"/>
          </a:ln>
        </p:spPr>
      </p:pic>
      <p:sp>
        <p:nvSpPr>
          <p:cNvPr id="168" name="みなさんいかがでしたか？？"/>
          <p:cNvSpPr/>
          <p:nvPr/>
        </p:nvSpPr>
        <p:spPr>
          <a:xfrm>
            <a:off x="2595352" y="4549393"/>
            <a:ext cx="6431050" cy="1380753"/>
          </a:xfrm>
          <a:custGeom>
            <a:avLst/>
            <a:gdLst/>
            <a:ahLst/>
            <a:cxnLst>
              <a:cxn ang="0">
                <a:pos x="wd2" y="hd2"/>
              </a:cxn>
              <a:cxn ang="5400000">
                <a:pos x="wd2" y="hd2"/>
              </a:cxn>
              <a:cxn ang="10800000">
                <a:pos x="wd2" y="hd2"/>
              </a:cxn>
              <a:cxn ang="16200000">
                <a:pos x="wd2" y="hd2"/>
              </a:cxn>
            </a:cxnLst>
            <a:rect l="0" t="0" r="r" b="b"/>
            <a:pathLst>
              <a:path w="21600" h="21600" extrusionOk="0">
                <a:moveTo>
                  <a:pt x="1378" y="0"/>
                </a:moveTo>
                <a:cubicBezTo>
                  <a:pt x="1226" y="0"/>
                  <a:pt x="1102" y="575"/>
                  <a:pt x="1102" y="1283"/>
                </a:cubicBezTo>
                <a:lnTo>
                  <a:pt x="1102" y="7578"/>
                </a:lnTo>
                <a:lnTo>
                  <a:pt x="0" y="10145"/>
                </a:lnTo>
                <a:lnTo>
                  <a:pt x="1102" y="12712"/>
                </a:lnTo>
                <a:lnTo>
                  <a:pt x="1102" y="20317"/>
                </a:lnTo>
                <a:cubicBezTo>
                  <a:pt x="1102" y="21025"/>
                  <a:pt x="1226" y="21600"/>
                  <a:pt x="1378" y="21600"/>
                </a:cubicBezTo>
                <a:lnTo>
                  <a:pt x="21325" y="21600"/>
                </a:lnTo>
                <a:cubicBezTo>
                  <a:pt x="21478" y="21600"/>
                  <a:pt x="21600" y="21025"/>
                  <a:pt x="21600" y="20317"/>
                </a:cubicBezTo>
                <a:lnTo>
                  <a:pt x="21600" y="1283"/>
                </a:lnTo>
                <a:cubicBezTo>
                  <a:pt x="21600" y="575"/>
                  <a:pt x="21478" y="0"/>
                  <a:pt x="21325" y="0"/>
                </a:cubicBezTo>
                <a:lnTo>
                  <a:pt x="1378" y="0"/>
                </a:lnTo>
                <a:close/>
              </a:path>
            </a:pathLst>
          </a:custGeom>
          <a:solidFill>
            <a:schemeClr val="accent3"/>
          </a:solidFill>
          <a:ln w="63500">
            <a:solidFill>
              <a:schemeClr val="accent3"/>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sz="5000">
                <a:solidFill>
                  <a:schemeClr val="accent4">
                    <a:hueOff val="366961"/>
                    <a:satOff val="4172"/>
                    <a:lumOff val="11129"/>
                  </a:schemeClr>
                </a:solidFill>
              </a:defRPr>
            </a:lvl1pPr>
          </a:lstStyle>
          <a:p>
            <a:pPr algn="ctr" defTabSz="410751" hangingPunct="0"/>
            <a:r>
              <a:rPr sz="3516" kern="0">
                <a:solidFill>
                  <a:srgbClr val="FAE232">
                    <a:hueOff val="366961"/>
                    <a:satOff val="4172"/>
                    <a:lumOff val="11129"/>
                  </a:srgbClr>
                </a:solidFill>
                <a:latin typeface="ヒラギノ角ゴ ProN W6"/>
                <a:sym typeface="ヒラギノ角ゴ ProN W6"/>
              </a:rPr>
              <a:t>みなさんいかがでしたか？？</a:t>
            </a:r>
          </a:p>
        </p:txBody>
      </p:sp>
    </p:spTree>
    <p:extLst>
      <p:ext uri="{BB962C8B-B14F-4D97-AF65-F5344CB8AC3E}">
        <p14:creationId xmlns:p14="http://schemas.microsoft.com/office/powerpoint/2010/main" val="2507078793"/>
      </p:ext>
    </p:extLst>
  </p:cSld>
  <p:clrMapOvr>
    <a:masterClrMapping/>
  </p:clrMapOvr>
  <mc:AlternateContent xmlns:mc="http://schemas.openxmlformats.org/markup-compatibility/2006">
    <mc:Choice xmlns:p15="http://schemas.microsoft.com/office/powerpoint/2012/main" Requires="p15">
      <p:transition spd="slow">
        <p15:prstTrans prst="peelOff" invX="1"/>
      </p:transition>
    </mc:Choice>
    <mc:Fallback>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ntr" presetSubtype="9" fill="hold" grpId="0" nodeType="clickEffect">
                                  <p:stCondLst>
                                    <p:cond delay="0"/>
                                  </p:stCondLst>
                                  <p:iterate>
                                    <p:tmAbs val="0"/>
                                  </p:iterate>
                                  <p:childTnLst>
                                    <p:set>
                                      <p:cBhvr>
                                        <p:cTn id="6" fill="hold"/>
                                        <p:tgtEl>
                                          <p:spTgt spid="167"/>
                                        </p:tgtEl>
                                        <p:attrNameLst>
                                          <p:attrName>style.visibility</p:attrName>
                                        </p:attrNameLst>
                                      </p:cBhvr>
                                      <p:to>
                                        <p:strVal val="visible"/>
                                      </p:to>
                                    </p:set>
                                    <p:anim calcmode="lin" valueType="num">
                                      <p:cBhvr>
                                        <p:cTn id="7" dur="1000" fill="hold"/>
                                        <p:tgtEl>
                                          <p:spTgt spid="167"/>
                                        </p:tgtEl>
                                        <p:attrNameLst>
                                          <p:attrName>ppt_w</p:attrName>
                                        </p:attrNameLst>
                                      </p:cBhvr>
                                      <p:tavLst>
                                        <p:tav tm="0">
                                          <p:val>
                                            <p:fltVal val="0"/>
                                          </p:val>
                                        </p:tav>
                                        <p:tav tm="100000">
                                          <p:val>
                                            <p:strVal val="#ppt_w"/>
                                          </p:val>
                                        </p:tav>
                                      </p:tavLst>
                                    </p:anim>
                                    <p:anim calcmode="lin" valueType="num">
                                      <p:cBhvr>
                                        <p:cTn id="8" dur="1000" fill="hold"/>
                                        <p:tgtEl>
                                          <p:spTgt spid="167"/>
                                        </p:tgtEl>
                                        <p:attrNameLst>
                                          <p:attrName>ppt_h</p:attrName>
                                        </p:attrNameLst>
                                      </p:cBhvr>
                                      <p:tavLst>
                                        <p:tav tm="0">
                                          <p:val>
                                            <p:fltVal val="0"/>
                                          </p:val>
                                        </p:tav>
                                        <p:tav tm="100000">
                                          <p:val>
                                            <p:strVal val="#ppt_h"/>
                                          </p:val>
                                        </p:tav>
                                      </p:tavLst>
                                    </p:anim>
                                    <p:anim calcmode="lin" valueType="num">
                                      <p:cBhvr>
                                        <p:cTn id="9" dur="1000" fill="hold"/>
                                        <p:tgtEl>
                                          <p:spTgt spid="16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7"/>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9" fill="hold" grpId="0" nodeType="afterEffect">
                                  <p:stCondLst>
                                    <p:cond delay="0"/>
                                  </p:stCondLst>
                                  <p:iterate>
                                    <p:tmAbs val="0"/>
                                  </p:iterate>
                                  <p:childTnLst>
                                    <p:set>
                                      <p:cBhvr>
                                        <p:cTn id="13" fill="hold"/>
                                        <p:tgtEl>
                                          <p:spTgt spid="168"/>
                                        </p:tgtEl>
                                        <p:attrNameLst>
                                          <p:attrName>style.visibility</p:attrName>
                                        </p:attrNameLst>
                                      </p:cBhvr>
                                      <p:to>
                                        <p:strVal val="visible"/>
                                      </p:to>
                                    </p:set>
                                    <p:anim calcmode="lin" valueType="num">
                                      <p:cBhvr>
                                        <p:cTn id="14" dur="1000" fill="hold"/>
                                        <p:tgtEl>
                                          <p:spTgt spid="168"/>
                                        </p:tgtEl>
                                        <p:attrNameLst>
                                          <p:attrName>ppt_w</p:attrName>
                                        </p:attrNameLst>
                                      </p:cBhvr>
                                      <p:tavLst>
                                        <p:tav tm="0">
                                          <p:val>
                                            <p:fltVal val="0"/>
                                          </p:val>
                                        </p:tav>
                                        <p:tav tm="100000">
                                          <p:val>
                                            <p:strVal val="#ppt_w"/>
                                          </p:val>
                                        </p:tav>
                                      </p:tavLst>
                                    </p:anim>
                                    <p:anim calcmode="lin" valueType="num">
                                      <p:cBhvr>
                                        <p:cTn id="15" dur="1000" fill="hold"/>
                                        <p:tgtEl>
                                          <p:spTgt spid="168"/>
                                        </p:tgtEl>
                                        <p:attrNameLst>
                                          <p:attrName>ppt_h</p:attrName>
                                        </p:attrNameLst>
                                      </p:cBhvr>
                                      <p:tavLst>
                                        <p:tav tm="0">
                                          <p:val>
                                            <p:fltVal val="0"/>
                                          </p:val>
                                        </p:tav>
                                        <p:tav tm="100000">
                                          <p:val>
                                            <p:strVal val="#ppt_h"/>
                                          </p:val>
                                        </p:tav>
                                      </p:tavLst>
                                    </p:anim>
                                    <p:anim calcmode="lin" valueType="num">
                                      <p:cBhvr>
                                        <p:cTn id="16" dur="1000" fill="hold"/>
                                        <p:tgtEl>
                                          <p:spTgt spid="168"/>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16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0" animBg="1" advAuto="0"/>
      <p:bldP spid="168" grpId="0" animBg="1" advAuto="0"/>
    </p:bld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TotalTime>
  <Words>23</Words>
  <Application>Microsoft Office PowerPoint</Application>
  <PresentationFormat>画面に合わせる (4:3)</PresentationFormat>
  <Paragraphs>10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Helvetica Neue Light</vt:lpstr>
      <vt:lpstr>Helvetica Neue Thin</vt:lpstr>
      <vt:lpstr>ヒラギノ角ゴ ProN W3</vt:lpstr>
      <vt:lpstr>ヒラギノ角ゴ ProN W6</vt:lpstr>
      <vt:lpstr>游ゴシック</vt:lpstr>
      <vt:lpstr>White</vt:lpstr>
      <vt:lpstr>指輪っかテストを してみましょう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指輪っかテストを してみましょう</dc:title>
  <dc:creator>takais</dc:creator>
  <cp:lastModifiedBy>takais</cp:lastModifiedBy>
  <cp:revision>1</cp:revision>
  <dcterms:created xsi:type="dcterms:W3CDTF">2023-10-23T05:45:01Z</dcterms:created>
  <dcterms:modified xsi:type="dcterms:W3CDTF">2023-10-23T05:47:24Z</dcterms:modified>
</cp:coreProperties>
</file>